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1"/>
  </p:notesMasterIdLst>
  <p:handoutMasterIdLst>
    <p:handoutMasterId r:id="rId22"/>
  </p:handoutMasterIdLst>
  <p:sldIdLst>
    <p:sldId id="415" r:id="rId2"/>
    <p:sldId id="416" r:id="rId3"/>
    <p:sldId id="417" r:id="rId4"/>
    <p:sldId id="418" r:id="rId5"/>
    <p:sldId id="423" r:id="rId6"/>
    <p:sldId id="419" r:id="rId7"/>
    <p:sldId id="420" r:id="rId8"/>
    <p:sldId id="421" r:id="rId9"/>
    <p:sldId id="422" r:id="rId10"/>
    <p:sldId id="429" r:id="rId11"/>
    <p:sldId id="430" r:id="rId12"/>
    <p:sldId id="428" r:id="rId13"/>
    <p:sldId id="434" r:id="rId14"/>
    <p:sldId id="437" r:id="rId15"/>
    <p:sldId id="433" r:id="rId16"/>
    <p:sldId id="436" r:id="rId17"/>
    <p:sldId id="425" r:id="rId18"/>
    <p:sldId id="426" r:id="rId19"/>
    <p:sldId id="427" r:id="rId2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15"/>
            <p14:sldId id="416"/>
            <p14:sldId id="417"/>
            <p14:sldId id="418"/>
            <p14:sldId id="423"/>
            <p14:sldId id="419"/>
            <p14:sldId id="420"/>
            <p14:sldId id="421"/>
            <p14:sldId id="422"/>
            <p14:sldId id="429"/>
            <p14:sldId id="430"/>
            <p14:sldId id="428"/>
            <p14:sldId id="434"/>
            <p14:sldId id="437"/>
            <p14:sldId id="433"/>
            <p14:sldId id="436"/>
            <p14:sldId id="425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20"/>
    <p:restoredTop sz="94932"/>
  </p:normalViewPr>
  <p:slideViewPr>
    <p:cSldViewPr snapToGrid="0" snapToObjects="1" showGuides="1">
      <p:cViewPr>
        <p:scale>
          <a:sx n="109" d="100"/>
          <a:sy n="109" d="100"/>
        </p:scale>
        <p:origin x="1616" y="216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05/02/2019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Python Standard Testing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</a:t>
            </a:r>
            <a:r>
              <a:rPr lang="en-US" dirty="0" smtClean="0"/>
              <a:t>Johnson</a:t>
            </a: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Dr. Mitchell Pryor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err="1" smtClean="0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b="0" cap="none" spc="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Graph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22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3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Pyqt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4"/>
          <a:stretch/>
        </p:blipFill>
        <p:spPr>
          <a:xfrm>
            <a:off x="457200" y="1088473"/>
            <a:ext cx="7289800" cy="136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222512" y="1940521"/>
              <a:ext cx="351692" cy="2696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23134" r="58366" b="50363"/>
          <a:stretch/>
        </p:blipFill>
        <p:spPr>
          <a:xfrm>
            <a:off x="467586" y="2500343"/>
            <a:ext cx="2797420" cy="131273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0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46963" r="8975" b="876"/>
          <a:stretch/>
        </p:blipFill>
        <p:spPr>
          <a:xfrm>
            <a:off x="502755" y="2590570"/>
            <a:ext cx="6260124" cy="357726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691432" y="1940521"/>
              <a:ext cx="351692" cy="2696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6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24520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0" kern="1200" baseline="0">
                <a:solidFill>
                  <a:srgbClr val="D26828"/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r>
              <a:rPr lang="en-US" sz="1800" dirty="0" err="1" smtClean="0"/>
              <a:t>matplotlib.animation</a:t>
            </a:r>
            <a:endParaRPr lang="en-US" sz="1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7200" y="1088473"/>
            <a:ext cx="7289800" cy="1363571"/>
            <a:chOff x="455863" y="1236532"/>
            <a:chExt cx="7289800" cy="13635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84"/>
            <a:stretch/>
          </p:blipFill>
          <p:spPr>
            <a:xfrm>
              <a:off x="455863" y="1236532"/>
              <a:ext cx="7289800" cy="136357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101736" y="1976859"/>
              <a:ext cx="867511" cy="2332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7713"/>
            <a:ext cx="5366227" cy="17598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67586" y="2500343"/>
            <a:ext cx="82192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859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Animation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Voltage Outputs: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Beam Animations: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  <a:endParaRPr lang="en-US" sz="36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 smtClean="0"/>
              <a:t> Animation</a:t>
            </a:r>
            <a:endParaRPr lang="en-US" sz="2400" dirty="0" smtClean="0"/>
          </a:p>
          <a:p>
            <a:pPr marL="400050" indent="-400050">
              <a:buFont typeface="+mj-lt"/>
              <a:buAutoNum type="romanUcPeriod"/>
            </a:pPr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Replicate an </a:t>
            </a:r>
            <a:r>
              <a:rPr lang="en-US" sz="2000" b="1" dirty="0"/>
              <a:t>instrument interface </a:t>
            </a:r>
            <a:r>
              <a:rPr lang="en-US" sz="2000" dirty="0"/>
              <a:t>such as </a:t>
            </a:r>
            <a:r>
              <a:rPr lang="en-US" sz="2000" dirty="0" smtClean="0"/>
              <a:t>LabVIEW </a:t>
            </a:r>
            <a:r>
              <a:rPr lang="en-US" sz="2000" dirty="0"/>
              <a:t>using Python and a Raspberry Pi, making data collection for small </a:t>
            </a:r>
            <a:r>
              <a:rPr lang="en-US" sz="2000" dirty="0" smtClean="0"/>
              <a:t>experiments </a:t>
            </a:r>
            <a:r>
              <a:rPr lang="en-US" sz="2000" b="1" dirty="0" smtClean="0"/>
              <a:t>portable</a:t>
            </a:r>
            <a:r>
              <a:rPr lang="en-US" sz="2000" dirty="0"/>
              <a:t>, </a:t>
            </a:r>
            <a:r>
              <a:rPr lang="en-US" sz="2000" b="1" dirty="0"/>
              <a:t>affordable</a:t>
            </a:r>
            <a:r>
              <a:rPr lang="en-US" sz="2000" dirty="0"/>
              <a:t>, and </a:t>
            </a:r>
            <a:r>
              <a:rPr lang="en-US" sz="2000" b="1" dirty="0"/>
              <a:t>user-friendly</a:t>
            </a:r>
            <a:r>
              <a:rPr lang="en-US" sz="2000" dirty="0"/>
              <a:t>. </a:t>
            </a:r>
          </a:p>
          <a:p>
            <a:endParaRPr lang="en-US" sz="12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LabVIEW software: 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Data Acquisition Interfaces: 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PySTA</a:t>
            </a:r>
            <a:endParaRPr lang="en-US" dirty="0" smtClean="0"/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Data Acquisition Interfaces: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 smtClean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dirty="0" smtClean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509848" y="2514499"/>
            <a:ext cx="3296134" cy="21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Project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6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 smtClean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1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Raspberry Pi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7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 smtClean="0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 smtClean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45127" y="2734091"/>
            <a:ext cx="6505866" cy="1058040"/>
            <a:chOff x="1345127" y="2734091"/>
            <a:chExt cx="6505866" cy="1058040"/>
          </a:xfrm>
        </p:grpSpPr>
        <p:grpSp>
          <p:nvGrpSpPr>
            <p:cNvPr id="17" name="Group 16"/>
            <p:cNvGrpSpPr/>
            <p:nvPr/>
          </p:nvGrpSpPr>
          <p:grpSpPr>
            <a:xfrm>
              <a:off x="1345127" y="3208966"/>
              <a:ext cx="6505866" cy="583165"/>
              <a:chOff x="1360842" y="3385861"/>
              <a:chExt cx="6505866" cy="583165"/>
            </a:xfrm>
          </p:grpSpPr>
          <p:sp>
            <p:nvSpPr>
              <p:cNvPr id="24" name="Right Arrow 23"/>
              <p:cNvSpPr/>
              <p:nvPr/>
            </p:nvSpPr>
            <p:spPr>
              <a:xfrm rot="5400000">
                <a:off x="1266830" y="3496362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rot="5400000">
                <a:off x="4330437" y="3479873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 rot="5400000">
                <a:off x="7394044" y="3489736"/>
                <a:ext cx="566676" cy="37865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1447514" y="3178719"/>
              <a:ext cx="6188092" cy="0"/>
            </a:xfrm>
            <a:prstGeom prst="line">
              <a:avLst/>
            </a:prstGeom>
            <a:ln w="18732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7661667" y="2734091"/>
              <a:ext cx="1" cy="758213"/>
            </a:xfrm>
            <a:prstGeom prst="line">
              <a:avLst/>
            </a:prstGeom>
            <a:ln w="187325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657893" y="551479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Voltage Outputs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95440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FFT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of Accelerations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85107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Beam Animation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84212" y="3843440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2"/>
            <a:ext cx="2449370" cy="18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11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Experimental Setup: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Signal Reading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Packages: </a:t>
            </a:r>
            <a:r>
              <a:rPr lang="en-US" dirty="0" err="1" smtClean="0"/>
              <a:t>spidev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94" t="1470" r="44984"/>
          <a:stretch/>
        </p:blipFill>
        <p:spPr>
          <a:xfrm>
            <a:off x="633046" y="1746737"/>
            <a:ext cx="3866214" cy="30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9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Development: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Screenshot of GUI: Channel Select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4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18424</TotalTime>
  <Words>503</Words>
  <Application>Microsoft Macintosh PowerPoint</Application>
  <PresentationFormat>Letter Paper (8.5x11 in)</PresentationFormat>
  <Paragraphs>100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ＭＳ Ｐゴシック</vt:lpstr>
      <vt:lpstr>Times New Roman</vt:lpstr>
      <vt:lpstr>Arial</vt:lpstr>
      <vt:lpstr>Office Theme</vt:lpstr>
      <vt:lpstr>Python Standard Testing Application</vt:lpstr>
      <vt:lpstr>Outline</vt:lpstr>
      <vt:lpstr>Overall Objective</vt:lpstr>
      <vt:lpstr>Goal of Project</vt:lpstr>
      <vt:lpstr>Demonstration</vt:lpstr>
      <vt:lpstr>Code Development: Signal Reading </vt:lpstr>
      <vt:lpstr>Code Development: Signal Reading </vt:lpstr>
      <vt:lpstr>Code Development: Signal Reading </vt:lpstr>
      <vt:lpstr>Code Development: GUI</vt:lpstr>
      <vt:lpstr>Code Development: GUI</vt:lpstr>
      <vt:lpstr>Code Development: GUI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Microsoft Office User</cp:lastModifiedBy>
  <cp:revision>439</cp:revision>
  <cp:lastPrinted>2018-03-21T14:58:32Z</cp:lastPrinted>
  <dcterms:created xsi:type="dcterms:W3CDTF">2016-05-13T00:41:28Z</dcterms:created>
  <dcterms:modified xsi:type="dcterms:W3CDTF">2019-04-26T22:32:40Z</dcterms:modified>
  <cp:category/>
</cp:coreProperties>
</file>